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defaultTextStyle>
    <a:defPPr marR="0" rtl="0" algn="l">
      <a:lnSpc>
        <a:spcPct val="100000"/>
      </a:lnSpc>
      <a:spcBef>
        <a:spcPts val="0"/>
      </a:spcBef>
      <a:spcAft>
        <a:spcPts val="0"/>
      </a:spcAft>
    </a:defPPr>
    <a:lvl1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5" name="Shape 4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2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body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457200" y="1200150"/>
            <a:ext cx="3994525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2" type="body"/>
          </p:nvPr>
        </p:nvSpPr>
        <p:spPr>
          <a:xfrm>
            <a:off x="4692273" y="1200150"/>
            <a:ext cx="3994525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/>
          <p:nvPr>
            <p:ph idx="1" type="body"/>
          </p:nvPr>
        </p:nvSpPr>
        <p:spPr>
          <a:xfrm>
            <a:off x="457200" y="4406309"/>
            <a:ext cx="8229600" cy="51952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algn="ctr">
              <a:spcBef>
                <a:spcPts val="360"/>
              </a:spcBef>
              <a:buSzPct val="100000"/>
              <a:buNone/>
              <a:defRPr sz="1800"/>
            </a:lvl1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dk1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/>
          <p:nvPr>
            <p:ph type="ctrTitle"/>
          </p:nvPr>
        </p:nvSpPr>
        <p:spPr>
          <a:xfrm>
            <a:off x="685800" y="255276"/>
            <a:ext cx="7772400" cy="622499"/>
          </a:xfrm>
          <a:prstGeom prst="rect">
            <a:avLst/>
          </a:prstGeom>
          <a:solidFill>
            <a:srgbClr val="EFEFEF"/>
          </a:solidFill>
        </p:spPr>
        <p:txBody>
          <a:bodyPr anchorCtr="0" anchor="b" bIns="91425" lIns="91425" rIns="91425" tIns="91425">
            <a:noAutofit/>
          </a:bodyPr>
          <a:lstStyle/>
          <a:p>
            <a:pPr>
              <a:lnSpc>
                <a:spcPct val="115000"/>
              </a:lnSpc>
              <a:spcBef>
                <a:spcPts val="0"/>
              </a:spcBef>
              <a:buNone/>
            </a:pPr>
            <a:r>
              <a:rPr lang="en" sz="1800"/>
              <a:t>Vision Statement</a:t>
            </a:r>
          </a:p>
        </p:txBody>
      </p:sp>
      <p:sp>
        <p:nvSpPr>
          <p:cNvPr id="31" name="Shape 31"/>
          <p:cNvSpPr txBox="1"/>
          <p:nvPr>
            <p:ph idx="1" type="subTitle"/>
          </p:nvPr>
        </p:nvSpPr>
        <p:spPr>
          <a:xfrm>
            <a:off x="685800" y="1025824"/>
            <a:ext cx="7772400" cy="604499"/>
          </a:xfrm>
          <a:prstGeom prst="rect">
            <a:avLst/>
          </a:prstGeom>
          <a:solidFill>
            <a:srgbClr val="CCCCCC"/>
          </a:solidFill>
        </p:spPr>
        <p:txBody>
          <a:bodyPr anchorCtr="0" anchor="t" bIns="91425" lIns="91425" rIns="91425" tIns="91425">
            <a:noAutofit/>
          </a:bodyPr>
          <a:lstStyle/>
          <a:p>
            <a:pPr>
              <a:lnSpc>
                <a:spcPct val="150000"/>
              </a:lnSpc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Mission Statement</a:t>
            </a:r>
          </a:p>
        </p:txBody>
      </p:sp>
      <p:sp>
        <p:nvSpPr>
          <p:cNvPr id="32" name="Shape 32"/>
          <p:cNvSpPr txBox="1"/>
          <p:nvPr>
            <p:ph idx="2" type="subTitle"/>
          </p:nvPr>
        </p:nvSpPr>
        <p:spPr>
          <a:xfrm>
            <a:off x="685800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</a:t>
            </a:r>
          </a:p>
        </p:txBody>
      </p:sp>
      <p:sp>
        <p:nvSpPr>
          <p:cNvPr id="33" name="Shape 33"/>
          <p:cNvSpPr txBox="1"/>
          <p:nvPr>
            <p:ph idx="3" type="subTitle"/>
          </p:nvPr>
        </p:nvSpPr>
        <p:spPr>
          <a:xfrm>
            <a:off x="2291025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</a:t>
            </a:r>
          </a:p>
        </p:txBody>
      </p:sp>
      <p:sp>
        <p:nvSpPr>
          <p:cNvPr id="34" name="Shape 34"/>
          <p:cNvSpPr txBox="1"/>
          <p:nvPr>
            <p:ph idx="4" type="subTitle"/>
          </p:nvPr>
        </p:nvSpPr>
        <p:spPr>
          <a:xfrm>
            <a:off x="3896250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</a:t>
            </a:r>
          </a:p>
        </p:txBody>
      </p:sp>
      <p:sp>
        <p:nvSpPr>
          <p:cNvPr id="35" name="Shape 35"/>
          <p:cNvSpPr txBox="1"/>
          <p:nvPr>
            <p:ph idx="5" type="subTitle"/>
          </p:nvPr>
        </p:nvSpPr>
        <p:spPr>
          <a:xfrm>
            <a:off x="5501475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</a:t>
            </a:r>
          </a:p>
        </p:txBody>
      </p:sp>
      <p:sp>
        <p:nvSpPr>
          <p:cNvPr id="36" name="Shape 36"/>
          <p:cNvSpPr txBox="1"/>
          <p:nvPr>
            <p:ph idx="6" type="subTitle"/>
          </p:nvPr>
        </p:nvSpPr>
        <p:spPr>
          <a:xfrm>
            <a:off x="7106700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</a:t>
            </a:r>
          </a:p>
        </p:txBody>
      </p:sp>
      <p:sp>
        <p:nvSpPr>
          <p:cNvPr id="37" name="Shape 37"/>
          <p:cNvSpPr txBox="1"/>
          <p:nvPr>
            <p:ph idx="7" type="subTitle"/>
          </p:nvPr>
        </p:nvSpPr>
        <p:spPr>
          <a:xfrm>
            <a:off x="685800" y="2823525"/>
            <a:ext cx="1351500" cy="1273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</p:txBody>
      </p:sp>
      <p:sp>
        <p:nvSpPr>
          <p:cNvPr id="38" name="Shape 38"/>
          <p:cNvSpPr txBox="1"/>
          <p:nvPr>
            <p:ph idx="8" type="subTitle"/>
          </p:nvPr>
        </p:nvSpPr>
        <p:spPr>
          <a:xfrm>
            <a:off x="2291025" y="2823528"/>
            <a:ext cx="1351500" cy="1294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</p:txBody>
      </p:sp>
      <p:sp>
        <p:nvSpPr>
          <p:cNvPr id="39" name="Shape 39"/>
          <p:cNvSpPr txBox="1"/>
          <p:nvPr>
            <p:ph idx="9" type="subTitle"/>
          </p:nvPr>
        </p:nvSpPr>
        <p:spPr>
          <a:xfrm>
            <a:off x="3896250" y="2844393"/>
            <a:ext cx="1351500" cy="1294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</p:txBody>
      </p:sp>
      <p:sp>
        <p:nvSpPr>
          <p:cNvPr id="40" name="Shape 40"/>
          <p:cNvSpPr txBox="1"/>
          <p:nvPr>
            <p:ph idx="13" type="subTitle"/>
          </p:nvPr>
        </p:nvSpPr>
        <p:spPr>
          <a:xfrm>
            <a:off x="5501475" y="2865396"/>
            <a:ext cx="1351500" cy="1294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</p:txBody>
      </p:sp>
      <p:sp>
        <p:nvSpPr>
          <p:cNvPr id="41" name="Shape 41"/>
          <p:cNvSpPr txBox="1"/>
          <p:nvPr>
            <p:ph idx="14" type="subTitle"/>
          </p:nvPr>
        </p:nvSpPr>
        <p:spPr>
          <a:xfrm>
            <a:off x="7106700" y="2886400"/>
            <a:ext cx="1351500" cy="1294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</p:txBody>
      </p:sp>
      <p:sp>
        <p:nvSpPr>
          <p:cNvPr id="42" name="Shape 42"/>
          <p:cNvSpPr txBox="1"/>
          <p:nvPr>
            <p:ph idx="15" type="subTitle"/>
          </p:nvPr>
        </p:nvSpPr>
        <p:spPr>
          <a:xfrm>
            <a:off x="685800" y="4310625"/>
            <a:ext cx="7772400" cy="604499"/>
          </a:xfrm>
          <a:prstGeom prst="rect">
            <a:avLst/>
          </a:prstGeom>
          <a:solidFill>
            <a:srgbClr val="000000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FFFFFF"/>
                </a:solidFill>
              </a:rPr>
              <a:t>Values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/>
          <p:nvPr>
            <p:ph type="ctrTitle"/>
          </p:nvPr>
        </p:nvSpPr>
        <p:spPr>
          <a:xfrm>
            <a:off x="685800" y="255276"/>
            <a:ext cx="7772400" cy="622499"/>
          </a:xfrm>
          <a:prstGeom prst="rect">
            <a:avLst/>
          </a:prstGeom>
          <a:solidFill>
            <a:srgbClr val="EFEFEF"/>
          </a:solidFill>
        </p:spPr>
        <p:txBody>
          <a:bodyPr anchorCtr="0" anchor="b" bIns="91425" lIns="91425" rIns="91425" tIns="91425">
            <a:noAutofit/>
          </a:bodyPr>
          <a:lstStyle/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1800"/>
              <a:t>Vision Statement</a:t>
            </a:r>
          </a:p>
        </p:txBody>
      </p:sp>
      <p:sp>
        <p:nvSpPr>
          <p:cNvPr id="48" name="Shape 48"/>
          <p:cNvSpPr txBox="1"/>
          <p:nvPr>
            <p:ph idx="1" type="subTitle"/>
          </p:nvPr>
        </p:nvSpPr>
        <p:spPr>
          <a:xfrm>
            <a:off x="685800" y="1025824"/>
            <a:ext cx="7772400" cy="604499"/>
          </a:xfrm>
          <a:prstGeom prst="rect">
            <a:avLst/>
          </a:prstGeom>
          <a:solidFill>
            <a:srgbClr val="CCCCCC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lnSpc>
                <a:spcPct val="150000"/>
              </a:lnSpc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Mission Statement</a:t>
            </a:r>
          </a:p>
        </p:txBody>
      </p:sp>
      <p:sp>
        <p:nvSpPr>
          <p:cNvPr id="49" name="Shape 49"/>
          <p:cNvSpPr txBox="1"/>
          <p:nvPr>
            <p:ph idx="2" type="subTitle"/>
          </p:nvPr>
        </p:nvSpPr>
        <p:spPr>
          <a:xfrm>
            <a:off x="685800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1.0</a:t>
            </a:r>
          </a:p>
        </p:txBody>
      </p:sp>
      <p:sp>
        <p:nvSpPr>
          <p:cNvPr id="50" name="Shape 50"/>
          <p:cNvSpPr txBox="1"/>
          <p:nvPr>
            <p:ph idx="3" type="subTitle"/>
          </p:nvPr>
        </p:nvSpPr>
        <p:spPr>
          <a:xfrm>
            <a:off x="2291025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2.0 </a:t>
            </a:r>
          </a:p>
        </p:txBody>
      </p:sp>
      <p:sp>
        <p:nvSpPr>
          <p:cNvPr id="51" name="Shape 51"/>
          <p:cNvSpPr txBox="1"/>
          <p:nvPr>
            <p:ph idx="4" type="subTitle"/>
          </p:nvPr>
        </p:nvSpPr>
        <p:spPr>
          <a:xfrm>
            <a:off x="3896250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3.0</a:t>
            </a:r>
          </a:p>
        </p:txBody>
      </p:sp>
      <p:sp>
        <p:nvSpPr>
          <p:cNvPr id="52" name="Shape 52"/>
          <p:cNvSpPr txBox="1"/>
          <p:nvPr>
            <p:ph idx="5" type="subTitle"/>
          </p:nvPr>
        </p:nvSpPr>
        <p:spPr>
          <a:xfrm>
            <a:off x="5501475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4.0 </a:t>
            </a:r>
          </a:p>
        </p:txBody>
      </p:sp>
      <p:sp>
        <p:nvSpPr>
          <p:cNvPr id="53" name="Shape 53"/>
          <p:cNvSpPr txBox="1"/>
          <p:nvPr>
            <p:ph idx="6" type="subTitle"/>
          </p:nvPr>
        </p:nvSpPr>
        <p:spPr>
          <a:xfrm>
            <a:off x="7106700" y="1778425"/>
            <a:ext cx="1351500" cy="896999"/>
          </a:xfrm>
          <a:prstGeom prst="rect">
            <a:avLst/>
          </a:prstGeom>
          <a:solidFill>
            <a:srgbClr val="999999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</a:rPr>
              <a:t>Goal 5.0 </a:t>
            </a:r>
          </a:p>
        </p:txBody>
      </p:sp>
      <p:sp>
        <p:nvSpPr>
          <p:cNvPr id="54" name="Shape 54"/>
          <p:cNvSpPr txBox="1"/>
          <p:nvPr>
            <p:ph idx="7" type="subTitle"/>
          </p:nvPr>
        </p:nvSpPr>
        <p:spPr>
          <a:xfrm>
            <a:off x="685800" y="2823525"/>
            <a:ext cx="1351500" cy="1273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1.1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1.2</a:t>
            </a:r>
          </a:p>
          <a:p>
            <a:pPr lvl="0"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1.3</a:t>
            </a:r>
          </a:p>
        </p:txBody>
      </p:sp>
      <p:sp>
        <p:nvSpPr>
          <p:cNvPr id="55" name="Shape 55"/>
          <p:cNvSpPr txBox="1"/>
          <p:nvPr>
            <p:ph idx="8" type="subTitle"/>
          </p:nvPr>
        </p:nvSpPr>
        <p:spPr>
          <a:xfrm>
            <a:off x="2291025" y="2823528"/>
            <a:ext cx="1351500" cy="1294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2.1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2.2</a:t>
            </a:r>
          </a:p>
          <a:p>
            <a:pPr lvl="0"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2.3</a:t>
            </a:r>
          </a:p>
        </p:txBody>
      </p:sp>
      <p:sp>
        <p:nvSpPr>
          <p:cNvPr id="56" name="Shape 56"/>
          <p:cNvSpPr txBox="1"/>
          <p:nvPr>
            <p:ph idx="9" type="subTitle"/>
          </p:nvPr>
        </p:nvSpPr>
        <p:spPr>
          <a:xfrm>
            <a:off x="3896250" y="2844393"/>
            <a:ext cx="1351500" cy="1294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3.1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3.2</a:t>
            </a:r>
          </a:p>
          <a:p>
            <a:pPr lvl="0"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3.3</a:t>
            </a:r>
          </a:p>
        </p:txBody>
      </p:sp>
      <p:sp>
        <p:nvSpPr>
          <p:cNvPr id="57" name="Shape 57"/>
          <p:cNvSpPr txBox="1"/>
          <p:nvPr>
            <p:ph idx="13" type="subTitle"/>
          </p:nvPr>
        </p:nvSpPr>
        <p:spPr>
          <a:xfrm>
            <a:off x="5501475" y="2865396"/>
            <a:ext cx="1351500" cy="1294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4.1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4.2</a:t>
            </a:r>
          </a:p>
          <a:p>
            <a:pPr lvl="0"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4.3</a:t>
            </a:r>
          </a:p>
        </p:txBody>
      </p:sp>
      <p:sp>
        <p:nvSpPr>
          <p:cNvPr id="58" name="Shape 58"/>
          <p:cNvSpPr txBox="1"/>
          <p:nvPr>
            <p:ph idx="14" type="subTitle"/>
          </p:nvPr>
        </p:nvSpPr>
        <p:spPr>
          <a:xfrm>
            <a:off x="7106700" y="2886400"/>
            <a:ext cx="1351500" cy="1294200"/>
          </a:xfrm>
          <a:prstGeom prst="rect">
            <a:avLst/>
          </a:prstGeom>
          <a:solidFill>
            <a:srgbClr val="434343"/>
          </a:solidFill>
        </p:spPr>
        <p:txBody>
          <a:bodyPr anchorCtr="0" anchor="t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Strategies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5.1</a:t>
            </a:r>
          </a:p>
          <a:p>
            <a:pPr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5.2</a:t>
            </a:r>
          </a:p>
          <a:p>
            <a:pPr lvl="0" rtl="0" algn="l">
              <a:spcBef>
                <a:spcPts val="0"/>
              </a:spcBef>
              <a:buNone/>
            </a:pPr>
            <a:r>
              <a:rPr b="1" lang="en" sz="1800">
                <a:solidFill>
                  <a:srgbClr val="F3F3F3"/>
                </a:solidFill>
              </a:rPr>
              <a:t>5.3</a:t>
            </a:r>
          </a:p>
        </p:txBody>
      </p:sp>
      <p:sp>
        <p:nvSpPr>
          <p:cNvPr id="59" name="Shape 59"/>
          <p:cNvSpPr txBox="1"/>
          <p:nvPr>
            <p:ph idx="15" type="subTitle"/>
          </p:nvPr>
        </p:nvSpPr>
        <p:spPr>
          <a:xfrm>
            <a:off x="685800" y="4310625"/>
            <a:ext cx="7772400" cy="604499"/>
          </a:xfrm>
          <a:prstGeom prst="rect">
            <a:avLst/>
          </a:prstGeom>
          <a:solidFill>
            <a:srgbClr val="000000"/>
          </a:solidFill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FFFFFF"/>
                </a:solidFill>
              </a:rPr>
              <a:t>Values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