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966"/>
  </p:normalViewPr>
  <p:slideViewPr>
    <p:cSldViewPr snapToGrid="0" snapToObjects="1">
      <p:cViewPr varScale="1">
        <p:scale>
          <a:sx n="121" d="100"/>
          <a:sy n="121" d="100"/>
        </p:scale>
        <p:origin x="5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C1E64-F7B8-6C43-BAE2-60B3DA67F8A0}" type="datetimeFigureOut">
              <a:rPr lang="en-US" smtClean="0"/>
              <a:t>1/6/22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67948-DAF0-EE48-B933-AC217B0EB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9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67948-DAF0-EE48-B933-AC217B0EB6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67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F67948-DAF0-EE48-B933-AC217B0EB6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5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64F8D-AC1F-1947-BC2B-427C5AF21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C11C56-488C-C440-97FE-CF4D334B7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D7A56-385D-7745-A230-7215FA7FA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B5C59-D591-0145-B8E7-874228817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D2C34-D7C8-404C-A31D-D6F0E5E63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91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E8F42-BC9C-C745-962B-3E7337C20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6EF7FF-F986-EC4F-85A9-D743749BC1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C5C48-D687-EC49-827E-98BF1E33E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9D981-BC5A-3748-9824-D905B9DF4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00EA4-3443-2244-893D-E75EE27E6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50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2EEEE7-E745-0A46-9293-FDBE37AE90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C9F1E-86B4-8246-8CAE-2209F80FBA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8F065-AAA1-224D-A201-EEA891BF7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B5B67-0140-A14D-93B6-AAA1AD3D7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F2314-7F3A-EF45-B8F1-9075552F4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8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E910A-7E6B-8A4E-99BD-A4EF25A43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78C87-99E7-2D47-92EB-D056D84378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83D43-3696-5E46-8E46-522FF9E1B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13B25-0EC1-4E4D-8B39-1D5A41091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B89BA-F2CA-444A-80DE-4BB1D58C5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1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DD066-99DD-4349-A1D5-8E0182C3B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CD1F6F-1BF7-824B-89AA-6A8C68A6A1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ADFA2-610F-984E-8F65-26C23641F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6ECDA-79F3-0C40-A74B-A9BD16CC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96A4A-7BCA-A346-82AC-44ED0C88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7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A0CFD-D2DE-4846-845C-27FEE3076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59543-18CE-2D42-ACC2-7D0F73A732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52121-5AA0-7944-80D7-038B2182A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71A38C-4EDC-4B48-905A-0A78FF7E7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555EA3-9ECF-CF4E-88F4-AAE61DC4E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24702C-E05B-8146-90B4-4B157CF8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5746B-103F-EA4F-877C-D6233FE2A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1AFE17-63FE-1D42-A158-193425285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03259-87B9-FC41-800F-CEA39A6AF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00414C-E4DB-C847-89FB-FECFFCE946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4FECEC-C06C-E849-B1E6-0ABFB6A65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0AAECE-1E3A-3946-B508-43239C95C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EEE186-07B3-C84A-8A09-A582E790B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F5B58D-8777-344B-8964-EC141F7F5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9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0EC3A-1FCD-394C-8D60-C264E3ECB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6FFFD-A8BA-4D4C-BCE4-12296586F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78490-DB23-D446-86C2-5404DC665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8CFB9-10A5-4A48-A37C-9A90F1547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1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DC056A-5BE8-8041-8920-725F5CC6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2C13DB-16A9-8043-9DE4-DD49C2DCA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094B88-C756-B34A-A2EA-85C72DCD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55491-4142-FD44-82B1-FC7CE0927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FEB39F-742F-5849-932A-CFC1AC142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7EB92-6183-9249-A538-4B83E1569F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90F04-5A62-1C4E-8A4E-A8EEC8295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308E12-C547-D542-91FA-E12062701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4E008C-2828-AD4B-86EE-33595B9AE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98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F9BAE-9B66-C349-89F0-38AB7627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B6BA2D-1B0D-054D-ABE3-09999E24C2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F5E6A4-2DC5-954A-8549-D84BC5E9C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CCEA62-9395-9C40-8992-0D7BD2923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2F1F30-89FB-2747-8A76-AB10DC63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EF6F3-E926-9B40-996B-D1A7C4B0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C40ECD-D21B-BD45-AA26-900620E28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B2E51E-02AE-FF46-8463-BD5C4337E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FFBD4-B7AF-AF49-83B2-FBB065B8BF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61C5D-F720-A640-8C21-8BEDE7D1C43C}" type="datetimeFigureOut">
              <a:rPr lang="en-US" smtClean="0"/>
              <a:t>1/6/22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46658-4DB3-2B4C-BC06-2B2B0899F6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6FE86-1EF3-CD4E-B2E8-04D574F0D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31D73-42AF-1149-A57C-2DDE0AEE91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65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49FD-EEBC-8149-9C0B-BE9977929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97211" y="455386"/>
            <a:ext cx="6895070" cy="4400818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Meeting Purpose: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400" dirty="0">
                <a:latin typeface="+mn-lt"/>
              </a:rPr>
              <a:t>Create team camera-use norms</a:t>
            </a:r>
            <a:br>
              <a:rPr lang="en-US" sz="2400" dirty="0">
                <a:latin typeface="+mn-lt"/>
              </a:rPr>
            </a:br>
            <a:br>
              <a:rPr lang="en-US" sz="2400" dirty="0">
                <a:latin typeface="+mn-lt"/>
              </a:rPr>
            </a:br>
            <a:br>
              <a:rPr lang="en-US" sz="2400" dirty="0">
                <a:latin typeface="+mn-lt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Desired Outcome: </a:t>
            </a:r>
            <a:r>
              <a:rPr lang="en-US" sz="2400" dirty="0">
                <a:latin typeface="+mn-lt"/>
              </a:rPr>
              <a:t>Team consensus about camera use in our remote meetings (4-week pilot)</a:t>
            </a:r>
            <a:br>
              <a:rPr lang="en-US" sz="2400" dirty="0">
                <a:latin typeface="+mn-lt"/>
              </a:rPr>
            </a:br>
            <a:br>
              <a:rPr lang="en-US" sz="2400" dirty="0">
                <a:latin typeface="+mn-lt"/>
              </a:rPr>
            </a:br>
            <a:br>
              <a:rPr lang="en-US" sz="2400" dirty="0">
                <a:latin typeface="+mn-lt"/>
              </a:rPr>
            </a:br>
            <a:r>
              <a:rPr lang="en-US" sz="24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Agenda: </a:t>
            </a:r>
            <a:r>
              <a:rPr lang="en-US" sz="2400" dirty="0">
                <a:latin typeface="+mn-lt"/>
              </a:rPr>
              <a:t>In the calendar invite</a:t>
            </a:r>
          </a:p>
        </p:txBody>
      </p:sp>
    </p:spTree>
    <p:extLst>
      <p:ext uri="{BB962C8B-B14F-4D97-AF65-F5344CB8AC3E}">
        <p14:creationId xmlns:p14="http://schemas.microsoft.com/office/powerpoint/2010/main" val="280922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1812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Interests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What do you hope to gain from camera use norms?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D101B8-9C29-A043-9A58-2F97F86E2C07}"/>
              </a:ext>
            </a:extLst>
          </p:cNvPr>
          <p:cNvSpPr txBox="1"/>
          <p:nvPr/>
        </p:nvSpPr>
        <p:spPr>
          <a:xfrm>
            <a:off x="0" y="3429000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chemeClr val="accent5">
                    <a:lumMod val="75000"/>
                  </a:schemeClr>
                </a:solidFill>
              </a:rPr>
              <a:t>“Whatever we decide, I want…” </a:t>
            </a:r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35038-19A5-1F43-B435-0EBBFBE6B8E2}"/>
              </a:ext>
            </a:extLst>
          </p:cNvPr>
          <p:cNvSpPr txBox="1"/>
          <p:nvPr/>
        </p:nvSpPr>
        <p:spPr>
          <a:xfrm>
            <a:off x="0" y="423566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Be brief: 1 minute</a:t>
            </a:r>
          </a:p>
        </p:txBody>
      </p:sp>
    </p:spTree>
    <p:extLst>
      <p:ext uri="{BB962C8B-B14F-4D97-AF65-F5344CB8AC3E}">
        <p14:creationId xmlns:p14="http://schemas.microsoft.com/office/powerpoint/2010/main" val="1381144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105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Data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Which survey results do you think </a:t>
            </a:r>
          </a:p>
          <a:p>
            <a:pPr algn="ctr"/>
            <a:r>
              <a:rPr lang="en-US" sz="2800" dirty="0"/>
              <a:t>best point us toward a good norm for the team?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35038-19A5-1F43-B435-0EBBFBE6B8E2}"/>
              </a:ext>
            </a:extLst>
          </p:cNvPr>
          <p:cNvSpPr txBox="1"/>
          <p:nvPr/>
        </p:nvSpPr>
        <p:spPr>
          <a:xfrm>
            <a:off x="0" y="423566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Be brief: 1 minute</a:t>
            </a:r>
          </a:p>
        </p:txBody>
      </p:sp>
    </p:spTree>
    <p:extLst>
      <p:ext uri="{BB962C8B-B14F-4D97-AF65-F5344CB8AC3E}">
        <p14:creationId xmlns:p14="http://schemas.microsoft.com/office/powerpoint/2010/main" val="2305953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16573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Options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Brainstorm:</a:t>
            </a:r>
          </a:p>
          <a:p>
            <a:pPr algn="ctr"/>
            <a:r>
              <a:rPr lang="en-US" sz="2800" dirty="0"/>
              <a:t>What camera use norms (or ground rules) might best meet the </a:t>
            </a:r>
          </a:p>
          <a:p>
            <a:pPr algn="ctr"/>
            <a:r>
              <a:rPr lang="en-US" sz="2800" dirty="0"/>
              <a:t>needs of most of our team members most of the time?</a:t>
            </a:r>
            <a:r>
              <a:rPr lang="en-US" sz="2800" dirty="0">
                <a:effectLst/>
              </a:rPr>
              <a:t> 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35038-19A5-1F43-B435-0EBBFBE6B8E2}"/>
              </a:ext>
            </a:extLst>
          </p:cNvPr>
          <p:cNvSpPr txBox="1"/>
          <p:nvPr/>
        </p:nvSpPr>
        <p:spPr>
          <a:xfrm>
            <a:off x="0" y="4235669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Enter your recommendation in Chat</a:t>
            </a:r>
            <a:r>
              <a:rPr lang="en-US" sz="2400" dirty="0"/>
              <a:t>. </a:t>
            </a:r>
          </a:p>
          <a:p>
            <a:pPr algn="ctr"/>
            <a:r>
              <a:rPr lang="en-US" sz="2400" dirty="0"/>
              <a:t>No recommendation is bad or good, right or wrong. </a:t>
            </a:r>
          </a:p>
        </p:txBody>
      </p:sp>
    </p:spTree>
    <p:extLst>
      <p:ext uri="{BB962C8B-B14F-4D97-AF65-F5344CB8AC3E}">
        <p14:creationId xmlns:p14="http://schemas.microsoft.com/office/powerpoint/2010/main" val="2067379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869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Poll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Which recommendation do you feel has the most merit</a:t>
            </a:r>
          </a:p>
          <a:p>
            <a:pPr algn="ctr"/>
            <a:r>
              <a:rPr lang="en-US" sz="2800" dirty="0"/>
              <a:t>for a four-week pilot?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35038-19A5-1F43-B435-0EBBFBE6B8E2}"/>
              </a:ext>
            </a:extLst>
          </p:cNvPr>
          <p:cNvSpPr txBox="1"/>
          <p:nvPr/>
        </p:nvSpPr>
        <p:spPr>
          <a:xfrm>
            <a:off x="0" y="423566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One vote per team member.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604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2173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Consensus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Can you support this</a:t>
            </a:r>
          </a:p>
          <a:p>
            <a:pPr algn="ctr"/>
            <a:r>
              <a:rPr lang="en-US" sz="2800" dirty="0"/>
              <a:t> camera-use norm</a:t>
            </a:r>
          </a:p>
          <a:p>
            <a:pPr algn="ctr"/>
            <a:r>
              <a:rPr lang="en-US" sz="2800" dirty="0"/>
              <a:t> in all our team meetings for the next four weeks?</a:t>
            </a:r>
          </a:p>
          <a:p>
            <a:pPr algn="ctr"/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16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2296C21-502A-634D-A9AC-A283A397311E}"/>
              </a:ext>
            </a:extLst>
          </p:cNvPr>
          <p:cNvSpPr txBox="1"/>
          <p:nvPr/>
        </p:nvSpPr>
        <p:spPr>
          <a:xfrm>
            <a:off x="924910" y="746235"/>
            <a:ext cx="1527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Closing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763B5-81C6-934D-B2B4-33E460F01A5D}"/>
              </a:ext>
            </a:extLst>
          </p:cNvPr>
          <p:cNvSpPr txBox="1"/>
          <p:nvPr/>
        </p:nvSpPr>
        <p:spPr>
          <a:xfrm>
            <a:off x="0" y="2501462"/>
            <a:ext cx="1219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Are there other remote-work issues </a:t>
            </a:r>
          </a:p>
          <a:p>
            <a:pPr algn="ctr"/>
            <a:r>
              <a:rPr lang="en-US" sz="2800" dirty="0"/>
              <a:t>you’d like to discuss at a future meeting?</a:t>
            </a:r>
          </a:p>
          <a:p>
            <a:pPr algn="ctr"/>
            <a:endParaRPr lang="en-U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FA231-DE81-5D42-B42B-54E2C6C4DCBB}"/>
              </a:ext>
            </a:extLst>
          </p:cNvPr>
          <p:cNvSpPr txBox="1"/>
          <p:nvPr/>
        </p:nvSpPr>
        <p:spPr>
          <a:xfrm>
            <a:off x="0" y="423566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Please email me so we can get them on an agenda.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006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198</Words>
  <Application>Microsoft Macintosh PowerPoint</Application>
  <PresentationFormat>Widescreen</PresentationFormat>
  <Paragraphs>29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Meeting Purpose: Create team camera-use norms   Desired Outcome: Team consensus about camera use in our remote meetings (4-week pilot)   Agenda: In the calendar invite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Purpose: Create team camera-use norms   Desired Outcome: Team consensus on when and how we’ll use cameras in our remote meetings.   Agenda: In the calendar invite</dc:title>
  <dc:creator>Betty Johnson, Ph.D.</dc:creator>
  <cp:lastModifiedBy>Elise Keith</cp:lastModifiedBy>
  <cp:revision>3</cp:revision>
  <dcterms:created xsi:type="dcterms:W3CDTF">2022-01-04T18:54:54Z</dcterms:created>
  <dcterms:modified xsi:type="dcterms:W3CDTF">2022-01-06T17:19:55Z</dcterms:modified>
</cp:coreProperties>
</file>